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photoAlbum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8095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1441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1493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2785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2645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6854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4051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0804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6949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1602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6187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2552D-94B5-4E15-B45E-77ACB9949168}" type="datetimeFigureOut">
              <a:rPr lang="ru-RU" smtClean="0"/>
              <a:t>05.05.2020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6F6E0-E01C-4FDB-B722-3584811F0D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7721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Решение системы дифференциальных уравнений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 Семенов П.К.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3365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ДУ_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16062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ДУ_1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447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ДУ_1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162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ДУ_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348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ДУ_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8956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ДУ_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9665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ДУ_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710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ДУ_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183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ДУ_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213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ДУ_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426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ДУ_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0869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</Words>
  <Application>Microsoft Office PowerPoint</Application>
  <PresentationFormat>Широкоэкранный</PresentationFormat>
  <Paragraphs>2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Решение системы дифференциальных уравнений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KNITU-KAI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Решение системы дифференциальных уравнений</dc:title>
  <dc:creator>Петр Семенов</dc:creator>
  <cp:lastModifiedBy>Петр Семенов</cp:lastModifiedBy>
  <cp:revision>2</cp:revision>
  <dcterms:created xsi:type="dcterms:W3CDTF">2020-05-05T17:25:51Z</dcterms:created>
  <dcterms:modified xsi:type="dcterms:W3CDTF">2020-05-05T17:27:15Z</dcterms:modified>
</cp:coreProperties>
</file>

<file path=docProps/thumbnail.jpeg>
</file>